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8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3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7793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78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013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6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44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0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35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69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02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1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39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05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2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A726-EF9E-4515-871F-86F79D8D046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F126A2-6B8E-4150-ACE1-6B01A11A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7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0469" y="527804"/>
            <a:ext cx="9144000" cy="48629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униципальная проектная лаборатория 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педагогов </a:t>
            </a: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БеЛучики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Белорецкий район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7870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93723" cy="1823893"/>
          </a:xfrm>
        </p:spPr>
        <p:txBody>
          <a:bodyPr>
            <a:normAutofit/>
          </a:bodyPr>
          <a:lstStyle/>
          <a:p>
            <a:pPr algn="ctr"/>
            <a:r>
              <a:rPr lang="ru-RU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достижений  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87781"/>
            <a:ext cx="8824546" cy="3489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фестиваль</a:t>
            </a:r>
          </a:p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презентация результатов работы за год по двум направлениям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763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200" b="1" dirty="0"/>
              <a:t>Цель </a:t>
            </a:r>
            <a:r>
              <a:rPr lang="ru-RU" sz="4200" b="1" dirty="0" smtClean="0"/>
              <a:t>деятельности:</a:t>
            </a:r>
            <a:endParaRPr lang="ru-RU" sz="4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8203" y="1509957"/>
            <a:ext cx="8675800" cy="464465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профессиональных </a:t>
            </a:r>
            <a:r>
              <a:rPr lang="ru-RU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 (предметных</a:t>
            </a:r>
            <a:r>
              <a:rPr lang="ru-RU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методических, </a:t>
            </a:r>
            <a:r>
              <a:rPr lang="ru-RU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ru-RU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коммуникативных) молодого педагога в процессе создания актуальных (личностно/социально - значимых) продуктов проектной деятельности и внедрение их в практику работы.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875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603" y="0"/>
            <a:ext cx="8596668" cy="13208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1" y="739886"/>
            <a:ext cx="9900138" cy="5933476"/>
          </a:xfrm>
        </p:spPr>
        <p:txBody>
          <a:bodyPr>
            <a:normAutofit fontScale="70000" lnSpcReduction="20000"/>
          </a:bodyPr>
          <a:lstStyle/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 профессиональных умений и навыков молодых педагогов в процессе проектной деятельности;</a:t>
            </a: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организационных форм и технологий работы с детьми и молодыми педагогами в условиях единого муниципального образовательного пространства;</a:t>
            </a: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молодых педагогов к профессиональной деятельности через вовлечение их в личностно/социально-значимую деятельность;</a:t>
            </a: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проектных групп, развитие навыков деловой коммуникации, сотрудничества, работы в 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командах;</a:t>
            </a:r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молодых педагогов;</a:t>
            </a:r>
          </a:p>
          <a:p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и общественных объединений молодых педагогов на муниципальном 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уровне.</a:t>
            </a:r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246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560777" cy="2170257"/>
          </a:xfrm>
        </p:spPr>
        <p:txBody>
          <a:bodyPr>
            <a:normAutofit/>
          </a:bodyPr>
          <a:lstStyle/>
          <a:p>
            <a:pPr algn="ctr"/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Проектной лаборатории осуществляется по двум </a:t>
            </a: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3727939"/>
            <a:ext cx="4756638" cy="2169826"/>
          </a:xfrm>
          <a:ln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деятельность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5386" y="3727940"/>
            <a:ext cx="4985237" cy="216982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 и воспитанниками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7526216" y="2306782"/>
            <a:ext cx="914400" cy="914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809751" y="2306782"/>
            <a:ext cx="814753" cy="914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7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13531" cy="2142548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«педагогическая деятельность» включает в себя реализацию четырех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8509"/>
            <a:ext cx="10515600" cy="3558454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ярмарка педагогических идей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– практическая конференция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день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достижений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175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77" y="312372"/>
            <a:ext cx="10515600" cy="2142548"/>
          </a:xfrm>
        </p:spPr>
        <p:txBody>
          <a:bodyPr>
            <a:normAutofit/>
          </a:bodyPr>
          <a:lstStyle/>
          <a:p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«работа с обучающимися и воспитанниками» включает в себя реализацию одного проекта на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выбор: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777" y="2751991"/>
            <a:ext cx="9536723" cy="33234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обучающихся и воспитанников при реализации детских проектов (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Большая перемена, Большие вызовы, РДШ, ГТО, орлята, волонтерское движение, ЮИД, ДЮП,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 и т.п.)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3633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56433"/>
            <a:ext cx="8604738" cy="2008798"/>
          </a:xfrm>
        </p:spPr>
        <p:txBody>
          <a:bodyPr>
            <a:normAutofit/>
          </a:bodyPr>
          <a:lstStyle/>
          <a:p>
            <a:pPr algn="ctr"/>
            <a:r>
              <a:rPr lang="ru-RU" sz="4600" b="1" dirty="0" smtClean="0"/>
              <a:t>Ярмарка </a:t>
            </a:r>
            <a:br>
              <a:rPr lang="ru-RU" sz="4600" b="1" dirty="0" smtClean="0"/>
            </a:br>
            <a:r>
              <a:rPr lang="ru-RU" sz="4600" b="1" dirty="0" smtClean="0"/>
              <a:t>педагогических идей </a:t>
            </a:r>
            <a:endParaRPr lang="ru-RU" sz="4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60073"/>
            <a:ext cx="8604738" cy="3890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спид-дейтинг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презентация методической темы, актуальность проблемы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384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76945"/>
            <a:ext cx="8435802" cy="3600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конференция</a:t>
            </a:r>
          </a:p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описание теоретических подходов для решения проблем, обозначенных в  методической теме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98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день 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урок, занятие, мастер-класс</a:t>
            </a:r>
          </a:p>
          <a:p>
            <a:pPr marL="0" indent="0">
              <a:buNone/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методической темы на практике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1" y="152414"/>
            <a:ext cx="2611315" cy="71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31228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280</Words>
  <Application>Microsoft Office PowerPoint</Application>
  <PresentationFormat>Широкоэкранный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  Муниципальная проектная лаборатория молодых педагогов  «БеЛучики»    </vt:lpstr>
      <vt:lpstr>Цель деятельности:</vt:lpstr>
      <vt:lpstr>Задачи:</vt:lpstr>
      <vt:lpstr>Деятельность Проектной лаборатории осуществляется по двум направлениям</vt:lpstr>
      <vt:lpstr>Направление «педагогическая деятельность» включает в себя реализацию четырех проектов:</vt:lpstr>
      <vt:lpstr>Направление «работа с обучающимися и воспитанниками» включает в себя реализацию одного проекта на выбор:</vt:lpstr>
      <vt:lpstr>Ярмарка  педагогических идей </vt:lpstr>
      <vt:lpstr>Научно-практическая конференция </vt:lpstr>
      <vt:lpstr>Практический день </vt:lpstr>
      <vt:lpstr>Фестиваль достижений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муниципальной проектной лаборатории молодых педагогов «БеЛучики»</dc:title>
  <dc:creator>Нелля Рафкатовна Польщикова</dc:creator>
  <cp:lastModifiedBy>Нелля Рафкатовна Польщикова</cp:lastModifiedBy>
  <cp:revision>15</cp:revision>
  <dcterms:created xsi:type="dcterms:W3CDTF">2022-11-10T04:09:36Z</dcterms:created>
  <dcterms:modified xsi:type="dcterms:W3CDTF">2022-11-10T07:38:50Z</dcterms:modified>
</cp:coreProperties>
</file>